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3" r:id="rId5"/>
    <p:sldId id="294" r:id="rId6"/>
    <p:sldId id="295" r:id="rId7"/>
    <p:sldId id="296" r:id="rId8"/>
    <p:sldId id="297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6" r:id="rId37"/>
    <p:sldId id="330" r:id="rId38"/>
    <p:sldId id="331" r:id="rId39"/>
    <p:sldId id="332" r:id="rId40"/>
    <p:sldId id="333" r:id="rId41"/>
    <p:sldId id="334" r:id="rId42"/>
    <p:sldId id="335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2" autoAdjust="0"/>
    <p:restoredTop sz="94660"/>
  </p:normalViewPr>
  <p:slideViewPr>
    <p:cSldViewPr>
      <p:cViewPr>
        <p:scale>
          <a:sx n="120" d="100"/>
          <a:sy n="120" d="100"/>
        </p:scale>
        <p:origin x="-134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Whole Building collapse (different </a:t>
            </a:r>
            <a:r>
              <a:rPr lang="en-US" dirty="0" smtClean="0"/>
              <a:t>angle, video)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zquan\Desktop\ezgif.com-video-to-gif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1857"/>
            <a:ext cx="5715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 little headings and summary to explain what we did and the purpose of the analysis</a:t>
            </a:r>
          </a:p>
          <a:p>
            <a:r>
              <a:rPr lang="en-US" dirty="0" smtClean="0"/>
              <a:t>Explain boundary condition as well and our findings</a:t>
            </a:r>
          </a:p>
          <a:p>
            <a:r>
              <a:rPr lang="en-US" dirty="0" smtClean="0"/>
              <a:t>Explain the nature of the analysis(non/linear), element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Model9: nonlinear; side plate on; 3 supports on; </a:t>
            </a:r>
          </a:p>
          <a:p>
            <a:r>
              <a:rPr lang="en-US" dirty="0"/>
              <a:t>Model10: nonlinear; side plate on; 3 supports off;</a:t>
            </a:r>
          </a:p>
          <a:p>
            <a:r>
              <a:rPr lang="en-US" dirty="0"/>
              <a:t>Model16: linear; side plate off; 3 supports </a:t>
            </a:r>
            <a:r>
              <a:rPr lang="en-US" dirty="0" smtClean="0"/>
              <a:t>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2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Model9: </a:t>
            </a:r>
            <a:r>
              <a:rPr lang="en-US" dirty="0" smtClean="0"/>
              <a:t>nonlinear analysis, geometrically and material-wise; </a:t>
            </a:r>
            <a:r>
              <a:rPr lang="en-US" dirty="0"/>
              <a:t>side plate on; 3 supports on</a:t>
            </a:r>
            <a:r>
              <a:rPr lang="en-US" dirty="0" smtClean="0"/>
              <a:t>;</a:t>
            </a:r>
          </a:p>
          <a:p>
            <a:r>
              <a:rPr lang="en-US" dirty="0" smtClean="0"/>
              <a:t>The diagrams show the stress distribution contour; displacement distribution contour; they also show that even if the bolts were sheared off, A2001 would get stuck behind side of column 79. They also show that if 3 lateral supports were on, G3005 would not buckle.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Model9: nonlinear; side plate on; 3 supports on;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2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7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0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7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WTC7 vs Model [1]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d/de/Wtc7_from_wtc_observation_d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3999"/>
            <a:ext cx="333375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quan\Desktop\Floor 3-47(Damaged)_Penthouse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8" t="10545" r="30365" b="15441"/>
          <a:stretch/>
        </p:blipFill>
        <p:spPr bwMode="auto">
          <a:xfrm>
            <a:off x="4526658" y="1889257"/>
            <a:ext cx="3136165" cy="411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0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Model10: nonlinear analysis, geometrically and </a:t>
            </a:r>
            <a:r>
              <a:rPr lang="en-US" dirty="0" smtClean="0"/>
              <a:t>material-wise; side </a:t>
            </a:r>
            <a:r>
              <a:rPr lang="en-US" dirty="0"/>
              <a:t>plate on; 3 supports off</a:t>
            </a:r>
            <a:r>
              <a:rPr lang="en-US" dirty="0" smtClean="0"/>
              <a:t>;</a:t>
            </a:r>
          </a:p>
          <a:p>
            <a:r>
              <a:rPr lang="en-US" dirty="0"/>
              <a:t>The diagrams show the stress distribution contour; displacement distribution contour; they also show that even if the bolts were sheared off, A2001 would get stuck behind side of column 79. They also show that if 3 lateral supports </a:t>
            </a:r>
            <a:r>
              <a:rPr lang="en-US" dirty="0" smtClean="0"/>
              <a:t>were off, </a:t>
            </a:r>
            <a:r>
              <a:rPr lang="en-US" dirty="0"/>
              <a:t>G3005 would </a:t>
            </a:r>
            <a:r>
              <a:rPr lang="en-US" dirty="0" smtClean="0"/>
              <a:t>buckle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0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5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9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2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Model16: </a:t>
            </a:r>
            <a:r>
              <a:rPr lang="en-US" dirty="0" smtClean="0"/>
              <a:t>linear analysis; side plate off; 3 supports on;</a:t>
            </a:r>
          </a:p>
          <a:p>
            <a:r>
              <a:rPr lang="en-US" dirty="0"/>
              <a:t>The diagrams show the stress distribution contour; displacement distribution contour; they also show that </a:t>
            </a:r>
            <a:r>
              <a:rPr lang="en-US" dirty="0" smtClean="0"/>
              <a:t>the </a:t>
            </a:r>
            <a:r>
              <a:rPr lang="en-US" dirty="0"/>
              <a:t>bolts were sheared </a:t>
            </a:r>
            <a:r>
              <a:rPr lang="en-US" dirty="0" smtClean="0"/>
              <a:t>off and the side plate of column 79 were off as well, </a:t>
            </a:r>
            <a:r>
              <a:rPr lang="en-US" dirty="0"/>
              <a:t>A2001 </a:t>
            </a:r>
            <a:r>
              <a:rPr lang="en-US" dirty="0" smtClean="0"/>
              <a:t>would not travel far enough to be off the seat.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WTC1 Debris Hitting WTC7 [2]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2954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0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4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4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7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Buckling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next several diagrams show several buckling shapes of WTC7 prior collapsing.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teven\Desktop\06292017\test4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3" b="8201"/>
          <a:stretch/>
        </p:blipFill>
        <p:spPr bwMode="auto">
          <a:xfrm>
            <a:off x="6626" y="1261607"/>
            <a:ext cx="9144000" cy="54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3" name="Picture 9" descr="C:\Users\steven\Desktop\06292017\test5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918" b="6998"/>
          <a:stretch/>
        </p:blipFill>
        <p:spPr bwMode="auto">
          <a:xfrm>
            <a:off x="310100" y="1066800"/>
            <a:ext cx="8833899" cy="54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teven\Desktop\06292017\test6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4698" r="1326" b="5740"/>
          <a:stretch/>
        </p:blipFill>
        <p:spPr bwMode="auto">
          <a:xfrm>
            <a:off x="300162" y="1244379"/>
            <a:ext cx="8682825" cy="56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Damage of WTC7 after the Impact of WTC1 [2]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08" y="14478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7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teven\Desktop\06292017\test6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4820" r="1477" b="4659"/>
          <a:stretch/>
        </p:blipFill>
        <p:spPr bwMode="auto">
          <a:xfrm>
            <a:off x="492981" y="1176793"/>
            <a:ext cx="8515848" cy="56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steven\Desktop\06292017\test6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14237" r="3044" b="4847"/>
          <a:stretch/>
        </p:blipFill>
        <p:spPr bwMode="auto">
          <a:xfrm>
            <a:off x="524786" y="699714"/>
            <a:ext cx="8340918" cy="570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steven\Desktop\06292017\test6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15251" r="3776" b="8115"/>
          <a:stretch/>
        </p:blipFill>
        <p:spPr bwMode="auto">
          <a:xfrm>
            <a:off x="457200" y="914400"/>
            <a:ext cx="8293211" cy="54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[1]. https://en.wikipedia.org/wiki/7_World_Trade_Center</a:t>
            </a:r>
          </a:p>
          <a:p>
            <a:endParaRPr lang="en-US" dirty="0"/>
          </a:p>
          <a:p>
            <a:r>
              <a:rPr lang="en-US" dirty="0"/>
              <a:t>[2]. NIST NCSTAR 1-9, “ Structural Fire Response and Probable Collapse Sequence of World Trade Center Building 7”, NIST</a:t>
            </a:r>
          </a:p>
          <a:p>
            <a:r>
              <a:rPr lang="en-US" dirty="0"/>
              <a:t>[3]. https://www.youtube.com/watch?v=8T2_nedORjw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WTC7 Model with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954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3962400"/>
            <a:ext cx="84582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Footage of WTC7 Collapsing [3]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6" name="Picture 6" descr="C:\Users\zquan\Desktop\ezgif.com-video-to-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715001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WTC7 Model (with Penthouse on Top) in another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Penthouse </a:t>
            </a:r>
            <a:r>
              <a:rPr lang="en-US" dirty="0" smtClean="0"/>
              <a:t>Collapse (video)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zquan\Desktop\ezgif.com-video-to-gif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66" y="1600200"/>
            <a:ext cx="5715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Building </a:t>
            </a:r>
            <a:r>
              <a:rPr lang="en-US" dirty="0"/>
              <a:t>Collapse (video)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zquan\Desktop\ezgif.com-video-to-gif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71500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392</Words>
  <Application>Microsoft Office PowerPoint</Application>
  <PresentationFormat>On-screen Show (4:3)</PresentationFormat>
  <Paragraphs>29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WTC7 vs Model [1]</vt:lpstr>
      <vt:lpstr>WTC1 Debris Hitting WTC7 [2]</vt:lpstr>
      <vt:lpstr>Visual Damage of WTC7 after the Impact of WTC1 [2]</vt:lpstr>
      <vt:lpstr>WTC7 Model with Damage</vt:lpstr>
      <vt:lpstr>Video Footage of WTC7 Collapsing [3]</vt:lpstr>
      <vt:lpstr>WTC7 Model (with Penthouse on Top) in another Perspective</vt:lpstr>
      <vt:lpstr>Penthouse Collapse (video)</vt:lpstr>
      <vt:lpstr>Whole Building Collapse (video)</vt:lpstr>
      <vt:lpstr>Whole Building collapse (different angle, video) </vt:lpstr>
      <vt:lpstr>PowerPoint Presentation</vt:lpstr>
      <vt:lpstr>PowerPoint Presentation</vt:lpstr>
      <vt:lpstr>PowerPoint Presentation</vt:lpstr>
      <vt:lpstr>Model9: nonlinear; side plate on; 3 supports on;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 Buckling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Zhiti Quan</dc:creator>
  <cp:lastModifiedBy>Zhili Quan</cp:lastModifiedBy>
  <cp:revision>67</cp:revision>
  <dcterms:created xsi:type="dcterms:W3CDTF">2006-08-16T00:00:00Z</dcterms:created>
  <dcterms:modified xsi:type="dcterms:W3CDTF">2017-08-30T03:30:58Z</dcterms:modified>
</cp:coreProperties>
</file>